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5417051-1789-415C-B89D-DB8AF6819AD0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4D75986-51CF-4B81-A87E-D23557B99B6E}" type="slidenum">
              <a:rPr lang="tr-TR" smtClean="0"/>
              <a:t>‹#›</a:t>
            </a:fld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ZİHİNSEL YETERSİZLİKTE ÖĞRETİM UYARLAMALARI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49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Dersin amacı, zihinsel yetersizliği olan öğrencilerin tüm eğitim öğretim faaliyetlerine etkin katılımını ve öğretim programlarından en iyi şekilde yararlanmalarını sağlamada yapılabilecek öğretim düzenlemelerini kazandırmaktır.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Dersin Amacı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1221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137323"/>
          </a:xfrm>
        </p:spPr>
        <p:txBody>
          <a:bodyPr>
            <a:normAutofit/>
          </a:bodyPr>
          <a:lstStyle/>
          <a:p>
            <a:r>
              <a:rPr lang="tr-TR" dirty="0"/>
              <a:t>Öğretimin uyarlanması. </a:t>
            </a:r>
            <a:endParaRPr lang="tr-TR" dirty="0" smtClean="0"/>
          </a:p>
          <a:p>
            <a:r>
              <a:rPr lang="tr-TR" dirty="0" smtClean="0"/>
              <a:t>Öğretim </a:t>
            </a:r>
            <a:r>
              <a:rPr lang="tr-TR" dirty="0"/>
              <a:t>öncesi yapılabilecek düzenlemeler. </a:t>
            </a:r>
            <a:endParaRPr lang="tr-TR" dirty="0" smtClean="0"/>
          </a:p>
          <a:p>
            <a:r>
              <a:rPr lang="tr-TR" dirty="0" smtClean="0"/>
              <a:t>Öğretim </a:t>
            </a:r>
            <a:r>
              <a:rPr lang="tr-TR" dirty="0"/>
              <a:t>sırasında yapılabilecek düzenlemeler. </a:t>
            </a:r>
            <a:endParaRPr lang="tr-TR" dirty="0" smtClean="0"/>
          </a:p>
          <a:p>
            <a:r>
              <a:rPr lang="tr-TR" dirty="0" smtClean="0"/>
              <a:t>Öğretim </a:t>
            </a:r>
            <a:r>
              <a:rPr lang="tr-TR" dirty="0"/>
              <a:t>sonrasında yapılabilecek düzenlemeler. </a:t>
            </a:r>
            <a:endParaRPr lang="tr-TR" dirty="0" smtClean="0"/>
          </a:p>
          <a:p>
            <a:r>
              <a:rPr lang="tr-TR" dirty="0" smtClean="0"/>
              <a:t>Öğretimin </a:t>
            </a:r>
            <a:r>
              <a:rPr lang="tr-TR" dirty="0"/>
              <a:t>uyarlanmasında dikkat edilmesi gereken hususlar. </a:t>
            </a:r>
            <a:endParaRPr lang="tr-TR" dirty="0" smtClean="0"/>
          </a:p>
          <a:p>
            <a:r>
              <a:rPr lang="tr-TR" dirty="0" smtClean="0"/>
              <a:t>Öğretim </a:t>
            </a:r>
            <a:r>
              <a:rPr lang="tr-TR" dirty="0"/>
              <a:t>uyarlamasını planlama. </a:t>
            </a:r>
            <a:endParaRPr lang="tr-TR" dirty="0" smtClean="0"/>
          </a:p>
          <a:p>
            <a:r>
              <a:rPr lang="tr-TR" dirty="0" smtClean="0"/>
              <a:t>Öğretim </a:t>
            </a:r>
            <a:r>
              <a:rPr lang="tr-TR" dirty="0"/>
              <a:t>uyarlamasını değerlendirme.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Dersin İçeriği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980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872067" y="1916832"/>
            <a:ext cx="7660373" cy="4209331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A. </a:t>
            </a:r>
            <a:r>
              <a:rPr lang="tr-TR" dirty="0" err="1"/>
              <a:t>Hammeken</a:t>
            </a:r>
            <a:r>
              <a:rPr lang="tr-TR" dirty="0"/>
              <a:t>, P. (2019). Özel Eğitimde Bütünleştirme. Çev.: Ümit Şahbaz, Ankara: Anı Yayıncılık. </a:t>
            </a:r>
            <a:endParaRPr lang="tr-TR" dirty="0" smtClean="0"/>
          </a:p>
          <a:p>
            <a:r>
              <a:rPr lang="tr-TR" dirty="0" smtClean="0"/>
              <a:t>Güzel </a:t>
            </a:r>
            <a:r>
              <a:rPr lang="tr-TR" dirty="0"/>
              <a:t>Özmen, R.(2005). Kaynaştırma Ortamlarında </a:t>
            </a:r>
            <a:r>
              <a:rPr lang="tr-TR" dirty="0" err="1"/>
              <a:t>Öğretimsel</a:t>
            </a:r>
            <a:r>
              <a:rPr lang="tr-TR" dirty="0"/>
              <a:t> Düzenlemeler. Ayşegül Ataman (Ed.), Özel </a:t>
            </a:r>
            <a:r>
              <a:rPr lang="tr-TR" dirty="0" err="1"/>
              <a:t>Gereksinimli</a:t>
            </a:r>
            <a:r>
              <a:rPr lang="tr-TR" dirty="0"/>
              <a:t> Çocuklar ve Özel Eğitime Giriş içinde (s 71-103). Gündüz Eğitim ve Yayıncılık. </a:t>
            </a:r>
            <a:endParaRPr lang="tr-TR" dirty="0" smtClean="0"/>
          </a:p>
          <a:p>
            <a:r>
              <a:rPr lang="tr-TR" dirty="0" smtClean="0"/>
              <a:t>Okuma </a:t>
            </a:r>
            <a:r>
              <a:rPr lang="tr-TR" dirty="0"/>
              <a:t>Listesi: </a:t>
            </a:r>
            <a:endParaRPr lang="tr-TR" dirty="0" smtClean="0"/>
          </a:p>
          <a:p>
            <a:r>
              <a:rPr lang="tr-TR" dirty="0" smtClean="0"/>
              <a:t>Vural</a:t>
            </a:r>
            <a:r>
              <a:rPr lang="tr-TR" dirty="0"/>
              <a:t>, M.; Yıkmış, A. (2008). Kaynaştırma Sınıfı Öğretmenlerinin Öğretimin Uyarlanmasına İlişkin Yaptıkları Çalışmaların Belirlenmesi. , Abant İzzet Baysal Üniversitesi Eğitim Fakültesi Dergisi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Ergül,C</a:t>
            </a:r>
            <a:r>
              <a:rPr lang="tr-TR" dirty="0" smtClean="0"/>
              <a:t>. </a:t>
            </a:r>
            <a:r>
              <a:rPr lang="tr-TR" dirty="0"/>
              <a:t>(2009). </a:t>
            </a:r>
            <a:r>
              <a:rPr lang="tr-TR" dirty="0" err="1"/>
              <a:t>Öğretimsel</a:t>
            </a:r>
            <a:r>
              <a:rPr lang="tr-TR" dirty="0"/>
              <a:t> Düzenlemeler Modelinin Erken Çocukluk Özel Eğitiminde Kullanılması. </a:t>
            </a:r>
            <a:r>
              <a:rPr lang="tr-TR"/>
              <a:t>Ankara Üniversitesi Eğitim Bilimleri Fakültesi Özel Eğitim Dergisi 2009, 10 (1) 43-55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tr-TR" dirty="0"/>
              <a:t>Ders Kitabı / Malzemesi / Önerilen Kaynaklar</a:t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11909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lga Biçimi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Dalga Biçimi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ga Biçim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</TotalTime>
  <Words>193</Words>
  <Application>Microsoft Office PowerPoint</Application>
  <PresentationFormat>Ekran Gösterisi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Dalga Biçimi</vt:lpstr>
      <vt:lpstr>ZİHİNSEL YETERSİZLİKTE ÖĞRETİM UYARLAMALARI</vt:lpstr>
      <vt:lpstr>Dersin Amacı </vt:lpstr>
      <vt:lpstr>Dersin İçeriği </vt:lpstr>
      <vt:lpstr>Ders Kitabı / Malzemesi / Önerilen Kaynaklar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ZİHİNSEL YETERSİZLİKTE ÖĞRETİM UYARLAMALARI</dc:title>
  <dc:creator>Hp</dc:creator>
  <cp:lastModifiedBy>Hp</cp:lastModifiedBy>
  <cp:revision>1</cp:revision>
  <dcterms:created xsi:type="dcterms:W3CDTF">2020-11-22T10:36:21Z</dcterms:created>
  <dcterms:modified xsi:type="dcterms:W3CDTF">2020-11-22T10:45:28Z</dcterms:modified>
</cp:coreProperties>
</file>